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86" r:id="rId11"/>
    <p:sldId id="262" r:id="rId12"/>
    <p:sldId id="2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6BC045-A0FD-4884-B880-4BAE4493DE2D}" v="1" dt="2024-05-15T22:26:09.568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77" d="100"/>
          <a:sy n="77" d="100"/>
        </p:scale>
        <p:origin x="912" y="5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uentin Hartel" userId="d622fbf51d08cf13" providerId="LiveId" clId="{516BC045-A0FD-4884-B880-4BAE4493DE2D}"/>
    <pc:docChg chg="custSel delSld modSld">
      <pc:chgData name="Quentin Hartel" userId="d622fbf51d08cf13" providerId="LiveId" clId="{516BC045-A0FD-4884-B880-4BAE4493DE2D}" dt="2024-05-16T14:39:47.655" v="201" actId="20577"/>
      <pc:docMkLst>
        <pc:docMk/>
      </pc:docMkLst>
      <pc:sldChg chg="modSp mod">
        <pc:chgData name="Quentin Hartel" userId="d622fbf51d08cf13" providerId="LiveId" clId="{516BC045-A0FD-4884-B880-4BAE4493DE2D}" dt="2024-05-16T14:39:47.655" v="201" actId="20577"/>
        <pc:sldMkLst>
          <pc:docMk/>
          <pc:sldMk cId="707789176" sldId="258"/>
        </pc:sldMkLst>
        <pc:spChg chg="mod">
          <ac:chgData name="Quentin Hartel" userId="d622fbf51d08cf13" providerId="LiveId" clId="{516BC045-A0FD-4884-B880-4BAE4493DE2D}" dt="2024-05-16T14:39:47.655" v="201" actId="20577"/>
          <ac:spMkLst>
            <pc:docMk/>
            <pc:sldMk cId="707789176" sldId="258"/>
            <ac:spMk id="3" creationId="{44926BD4-8818-9F7F-AA2F-FE8486932753}"/>
          </ac:spMkLst>
        </pc:spChg>
      </pc:sldChg>
      <pc:sldChg chg="del">
        <pc:chgData name="Quentin Hartel" userId="d622fbf51d08cf13" providerId="LiveId" clId="{516BC045-A0FD-4884-B880-4BAE4493DE2D}" dt="2024-05-15T22:27:19.460" v="198" actId="47"/>
        <pc:sldMkLst>
          <pc:docMk/>
          <pc:sldMk cId="566997565" sldId="260"/>
        </pc:sldMkLst>
      </pc:sldChg>
      <pc:sldChg chg="addSp delSp modSp mod">
        <pc:chgData name="Quentin Hartel" userId="d622fbf51d08cf13" providerId="LiveId" clId="{516BC045-A0FD-4884-B880-4BAE4493DE2D}" dt="2024-05-15T22:27:08.631" v="195" actId="20577"/>
        <pc:sldMkLst>
          <pc:docMk/>
          <pc:sldMk cId="1593920805" sldId="262"/>
        </pc:sldMkLst>
        <pc:spChg chg="mod">
          <ac:chgData name="Quentin Hartel" userId="d622fbf51d08cf13" providerId="LiveId" clId="{516BC045-A0FD-4884-B880-4BAE4493DE2D}" dt="2024-05-15T22:25:39.809" v="73" actId="14100"/>
          <ac:spMkLst>
            <pc:docMk/>
            <pc:sldMk cId="1593920805" sldId="262"/>
            <ac:spMk id="2" creationId="{75031FE9-9059-4FE8-B4AC-9771F23A1B89}"/>
          </ac:spMkLst>
        </pc:spChg>
        <pc:spChg chg="add del mod">
          <ac:chgData name="Quentin Hartel" userId="d622fbf51d08cf13" providerId="LiveId" clId="{516BC045-A0FD-4884-B880-4BAE4493DE2D}" dt="2024-05-15T22:26:08.563" v="80" actId="478"/>
          <ac:spMkLst>
            <pc:docMk/>
            <pc:sldMk cId="1593920805" sldId="262"/>
            <ac:spMk id="4" creationId="{542459A2-F70E-6F89-CE5B-A389140DB7D4}"/>
          </ac:spMkLst>
        </pc:spChg>
        <pc:spChg chg="add mod">
          <ac:chgData name="Quentin Hartel" userId="d622fbf51d08cf13" providerId="LiveId" clId="{516BC045-A0FD-4884-B880-4BAE4493DE2D}" dt="2024-05-15T22:27:08.631" v="195" actId="20577"/>
          <ac:spMkLst>
            <pc:docMk/>
            <pc:sldMk cId="1593920805" sldId="262"/>
            <ac:spMk id="5" creationId="{141BB23B-F9AF-B278-EFA4-731BBA54129B}"/>
          </ac:spMkLst>
        </pc:spChg>
        <pc:spChg chg="del mod">
          <ac:chgData name="Quentin Hartel" userId="d622fbf51d08cf13" providerId="LiveId" clId="{516BC045-A0FD-4884-B880-4BAE4493DE2D}" dt="2024-05-15T22:26:07.548" v="79" actId="478"/>
          <ac:spMkLst>
            <pc:docMk/>
            <pc:sldMk cId="1593920805" sldId="262"/>
            <ac:spMk id="8" creationId="{87441910-6501-5C60-C05A-BAFF34C25798}"/>
          </ac:spMkLst>
        </pc:spChg>
      </pc:sldChg>
      <pc:sldChg chg="addSp delSp modSp mod">
        <pc:chgData name="Quentin Hartel" userId="d622fbf51d08cf13" providerId="LiveId" clId="{516BC045-A0FD-4884-B880-4BAE4493DE2D}" dt="2024-05-15T22:07:35.964" v="8" actId="14100"/>
        <pc:sldMkLst>
          <pc:docMk/>
          <pc:sldMk cId="1346372204" sldId="264"/>
        </pc:sldMkLst>
        <pc:spChg chg="mod">
          <ac:chgData name="Quentin Hartel" userId="d622fbf51d08cf13" providerId="LiveId" clId="{516BC045-A0FD-4884-B880-4BAE4493DE2D}" dt="2024-05-15T22:07:24.707" v="4" actId="14100"/>
          <ac:spMkLst>
            <pc:docMk/>
            <pc:sldMk cId="1346372204" sldId="264"/>
            <ac:spMk id="2" creationId="{537E1C88-627C-4655-A4FB-0BB02EDB078A}"/>
          </ac:spMkLst>
        </pc:spChg>
        <pc:spChg chg="del">
          <ac:chgData name="Quentin Hartel" userId="d622fbf51d08cf13" providerId="LiveId" clId="{516BC045-A0FD-4884-B880-4BAE4493DE2D}" dt="2024-05-15T22:07:28.588" v="5" actId="478"/>
          <ac:spMkLst>
            <pc:docMk/>
            <pc:sldMk cId="1346372204" sldId="264"/>
            <ac:spMk id="3" creationId="{033634FE-ADF0-4BC3-A0A9-447EA9DD096B}"/>
          </ac:spMkLst>
        </pc:spChg>
        <pc:spChg chg="add del mod">
          <ac:chgData name="Quentin Hartel" userId="d622fbf51d08cf13" providerId="LiveId" clId="{516BC045-A0FD-4884-B880-4BAE4493DE2D}" dt="2024-05-15T22:07:29.614" v="6" actId="478"/>
          <ac:spMkLst>
            <pc:docMk/>
            <pc:sldMk cId="1346372204" sldId="264"/>
            <ac:spMk id="8" creationId="{F9D9A3B3-CD96-2C75-6533-468F771B03B9}"/>
          </ac:spMkLst>
        </pc:spChg>
        <pc:picChg chg="add mod">
          <ac:chgData name="Quentin Hartel" userId="d622fbf51d08cf13" providerId="LiveId" clId="{516BC045-A0FD-4884-B880-4BAE4493DE2D}" dt="2024-05-15T22:07:35.964" v="8" actId="14100"/>
          <ac:picMkLst>
            <pc:docMk/>
            <pc:sldMk cId="1346372204" sldId="264"/>
            <ac:picMk id="5" creationId="{006A8BB0-43AD-11D9-532C-EBB3EBEA1568}"/>
          </ac:picMkLst>
        </pc:picChg>
      </pc:sldChg>
      <pc:sldChg chg="del">
        <pc:chgData name="Quentin Hartel" userId="d622fbf51d08cf13" providerId="LiveId" clId="{516BC045-A0FD-4884-B880-4BAE4493DE2D}" dt="2024-05-15T22:23:34.519" v="33" actId="47"/>
        <pc:sldMkLst>
          <pc:docMk/>
          <pc:sldMk cId="4151694508" sldId="268"/>
        </pc:sldMkLst>
      </pc:sldChg>
      <pc:sldChg chg="addSp delSp modSp mod">
        <pc:chgData name="Quentin Hartel" userId="d622fbf51d08cf13" providerId="LiveId" clId="{516BC045-A0FD-4884-B880-4BAE4493DE2D}" dt="2024-05-15T22:27:26.247" v="200" actId="478"/>
        <pc:sldMkLst>
          <pc:docMk/>
          <pc:sldMk cId="2436493926" sldId="276"/>
        </pc:sldMkLst>
        <pc:spChg chg="del">
          <ac:chgData name="Quentin Hartel" userId="d622fbf51d08cf13" providerId="LiveId" clId="{516BC045-A0FD-4884-B880-4BAE4493DE2D}" dt="2024-05-15T22:27:24.641" v="199" actId="478"/>
          <ac:spMkLst>
            <pc:docMk/>
            <pc:sldMk cId="2436493926" sldId="276"/>
            <ac:spMk id="3" creationId="{24AFFC60-19C3-4901-93F7-7AAF4C09F8C6}"/>
          </ac:spMkLst>
        </pc:spChg>
        <pc:spChg chg="add del mod">
          <ac:chgData name="Quentin Hartel" userId="d622fbf51d08cf13" providerId="LiveId" clId="{516BC045-A0FD-4884-B880-4BAE4493DE2D}" dt="2024-05-15T22:27:26.247" v="200" actId="478"/>
          <ac:spMkLst>
            <pc:docMk/>
            <pc:sldMk cId="2436493926" sldId="276"/>
            <ac:spMk id="5" creationId="{B131B98D-1025-85FC-DF74-BF489AC4B51C}"/>
          </ac:spMkLst>
        </pc:spChg>
      </pc:sldChg>
      <pc:sldChg chg="del">
        <pc:chgData name="Quentin Hartel" userId="d622fbf51d08cf13" providerId="LiveId" clId="{516BC045-A0FD-4884-B880-4BAE4493DE2D}" dt="2024-05-15T22:27:17.705" v="197" actId="47"/>
        <pc:sldMkLst>
          <pc:docMk/>
          <pc:sldMk cId="4252466045" sldId="279"/>
        </pc:sldMkLst>
      </pc:sldChg>
      <pc:sldChg chg="addSp delSp modSp mod">
        <pc:chgData name="Quentin Hartel" userId="d622fbf51d08cf13" providerId="LiveId" clId="{516BC045-A0FD-4884-B880-4BAE4493DE2D}" dt="2024-05-15T22:24:54.424" v="52" actId="1076"/>
        <pc:sldMkLst>
          <pc:docMk/>
          <pc:sldMk cId="1418789964" sldId="286"/>
        </pc:sldMkLst>
        <pc:spChg chg="mod">
          <ac:chgData name="Quentin Hartel" userId="d622fbf51d08cf13" providerId="LiveId" clId="{516BC045-A0FD-4884-B880-4BAE4493DE2D}" dt="2024-05-15T22:23:42.341" v="40" actId="14100"/>
          <ac:spMkLst>
            <pc:docMk/>
            <pc:sldMk cId="1418789964" sldId="286"/>
            <ac:spMk id="2" creationId="{67708C79-A4AC-4B5D-92DF-600737E4D11A}"/>
          </ac:spMkLst>
        </pc:spChg>
        <pc:spChg chg="add del mod">
          <ac:chgData name="Quentin Hartel" userId="d622fbf51d08cf13" providerId="LiveId" clId="{516BC045-A0FD-4884-B880-4BAE4493DE2D}" dt="2024-05-15T22:23:46.708" v="42" actId="478"/>
          <ac:spMkLst>
            <pc:docMk/>
            <pc:sldMk cId="1418789964" sldId="286"/>
            <ac:spMk id="4" creationId="{F3C40BF0-5BCC-DF25-D2E1-E495CD7D3FC6}"/>
          </ac:spMkLst>
        </pc:spChg>
        <pc:spChg chg="add del mod">
          <ac:chgData name="Quentin Hartel" userId="d622fbf51d08cf13" providerId="LiveId" clId="{516BC045-A0FD-4884-B880-4BAE4493DE2D}" dt="2024-05-15T22:23:50.116" v="44" actId="478"/>
          <ac:spMkLst>
            <pc:docMk/>
            <pc:sldMk cId="1418789964" sldId="286"/>
            <ac:spMk id="6" creationId="{9BD713DC-637D-7AA2-82DE-F0B05CA26BA4}"/>
          </ac:spMkLst>
        </pc:spChg>
        <pc:spChg chg="del">
          <ac:chgData name="Quentin Hartel" userId="d622fbf51d08cf13" providerId="LiveId" clId="{516BC045-A0FD-4884-B880-4BAE4493DE2D}" dt="2024-05-15T22:23:47.923" v="43" actId="478"/>
          <ac:spMkLst>
            <pc:docMk/>
            <pc:sldMk cId="1418789964" sldId="286"/>
            <ac:spMk id="7" creationId="{02492136-277B-808E-9D1B-0527359207DB}"/>
          </ac:spMkLst>
        </pc:spChg>
        <pc:spChg chg="del">
          <ac:chgData name="Quentin Hartel" userId="d622fbf51d08cf13" providerId="LiveId" clId="{516BC045-A0FD-4884-B880-4BAE4493DE2D}" dt="2024-05-15T22:23:46.139" v="41" actId="478"/>
          <ac:spMkLst>
            <pc:docMk/>
            <pc:sldMk cId="1418789964" sldId="286"/>
            <ac:spMk id="12" creationId="{D3251268-42B4-3B45-A59B-740E2DB97A00}"/>
          </ac:spMkLst>
        </pc:spChg>
        <pc:picChg chg="add mod">
          <ac:chgData name="Quentin Hartel" userId="d622fbf51d08cf13" providerId="LiveId" clId="{516BC045-A0FD-4884-B880-4BAE4493DE2D}" dt="2024-05-15T22:24:19.835" v="47" actId="1076"/>
          <ac:picMkLst>
            <pc:docMk/>
            <pc:sldMk cId="1418789964" sldId="286"/>
            <ac:picMk id="9" creationId="{8C2810A2-265D-3ECF-76E9-10050A140F6C}"/>
          </ac:picMkLst>
        </pc:picChg>
        <pc:picChg chg="add mod">
          <ac:chgData name="Quentin Hartel" userId="d622fbf51d08cf13" providerId="LiveId" clId="{516BC045-A0FD-4884-B880-4BAE4493DE2D}" dt="2024-05-15T22:24:54.424" v="52" actId="1076"/>
          <ac:picMkLst>
            <pc:docMk/>
            <pc:sldMk cId="1418789964" sldId="286"/>
            <ac:picMk id="11" creationId="{6DF1B474-963E-351B-F5E9-B20F48D72CF8}"/>
          </ac:picMkLst>
        </pc:picChg>
      </pc:sldChg>
      <pc:sldChg chg="modSp mod">
        <pc:chgData name="Quentin Hartel" userId="d622fbf51d08cf13" providerId="LiveId" clId="{516BC045-A0FD-4884-B880-4BAE4493DE2D}" dt="2024-05-15T22:14:47.460" v="27" actId="20577"/>
        <pc:sldMkLst>
          <pc:docMk/>
          <pc:sldMk cId="1329539271" sldId="290"/>
        </pc:sldMkLst>
        <pc:spChg chg="mod">
          <ac:chgData name="Quentin Hartel" userId="d622fbf51d08cf13" providerId="LiveId" clId="{516BC045-A0FD-4884-B880-4BAE4493DE2D}" dt="2024-05-15T22:14:47.460" v="27" actId="20577"/>
          <ac:spMkLst>
            <pc:docMk/>
            <pc:sldMk cId="1329539271" sldId="290"/>
            <ac:spMk id="6" creationId="{B2354133-9206-3CC8-2829-BFD7786CAAF5}"/>
          </ac:spMkLst>
        </pc:spChg>
      </pc:sldChg>
      <pc:sldChg chg="addSp delSp modSp mod">
        <pc:chgData name="Quentin Hartel" userId="d622fbf51d08cf13" providerId="LiveId" clId="{516BC045-A0FD-4884-B880-4BAE4493DE2D}" dt="2024-05-15T22:15:34.992" v="32" actId="1076"/>
        <pc:sldMkLst>
          <pc:docMk/>
          <pc:sldMk cId="3003251909" sldId="291"/>
        </pc:sldMkLst>
        <pc:spChg chg="mod">
          <ac:chgData name="Quentin Hartel" userId="d622fbf51d08cf13" providerId="LiveId" clId="{516BC045-A0FD-4884-B880-4BAE4493DE2D}" dt="2024-05-15T22:14:39.011" v="21" actId="14100"/>
          <ac:spMkLst>
            <pc:docMk/>
            <pc:sldMk cId="3003251909" sldId="291"/>
            <ac:spMk id="2" creationId="{216815C6-3AD0-46E6-A74A-1967BD91AF50}"/>
          </ac:spMkLst>
        </pc:spChg>
        <pc:spChg chg="del">
          <ac:chgData name="Quentin Hartel" userId="d622fbf51d08cf13" providerId="LiveId" clId="{516BC045-A0FD-4884-B880-4BAE4493DE2D}" dt="2024-05-15T22:14:41.087" v="22" actId="478"/>
          <ac:spMkLst>
            <pc:docMk/>
            <pc:sldMk cId="3003251909" sldId="291"/>
            <ac:spMk id="3" creationId="{1901B20D-4C28-4DA3-ABBD-718C22A5E58B}"/>
          </ac:spMkLst>
        </pc:spChg>
        <pc:spChg chg="add del mod">
          <ac:chgData name="Quentin Hartel" userId="d622fbf51d08cf13" providerId="LiveId" clId="{516BC045-A0FD-4884-B880-4BAE4493DE2D}" dt="2024-05-15T22:14:42.911" v="23" actId="478"/>
          <ac:spMkLst>
            <pc:docMk/>
            <pc:sldMk cId="3003251909" sldId="291"/>
            <ac:spMk id="6" creationId="{05DB40B5-272A-2570-745C-029B206DA1F6}"/>
          </ac:spMkLst>
        </pc:spChg>
        <pc:picChg chg="add mod">
          <ac:chgData name="Quentin Hartel" userId="d622fbf51d08cf13" providerId="LiveId" clId="{516BC045-A0FD-4884-B880-4BAE4493DE2D}" dt="2024-05-15T22:15:34.992" v="32" actId="1076"/>
          <ac:picMkLst>
            <pc:docMk/>
            <pc:sldMk cId="3003251909" sldId="291"/>
            <ac:picMk id="8" creationId="{1ED88D9E-58EC-49B4-9CE2-124B8E9A32C2}"/>
          </ac:picMkLst>
        </pc:picChg>
      </pc:sldChg>
      <pc:sldChg chg="del">
        <pc:chgData name="Quentin Hartel" userId="d622fbf51d08cf13" providerId="LiveId" clId="{516BC045-A0FD-4884-B880-4BAE4493DE2D}" dt="2024-05-15T22:27:16.432" v="196" actId="47"/>
        <pc:sldMkLst>
          <pc:docMk/>
          <pc:sldMk cId="2390678392" sldId="29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5/16/2024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Languages Final</a:t>
            </a:r>
            <a:br>
              <a:rPr lang="en-US" dirty="0"/>
            </a:br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2"/>
            <a:ext cx="6343650" cy="1508946"/>
          </a:xfrm>
        </p:spPr>
        <p:txBody>
          <a:bodyPr>
            <a:normAutofit/>
          </a:bodyPr>
          <a:lstStyle/>
          <a:p>
            <a:r>
              <a:rPr lang="en-US" dirty="0"/>
              <a:t>Memory safety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2325757"/>
            <a:ext cx="6338887" cy="3643244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dirty="0"/>
              <a:t>Not considered memory safe</a:t>
            </a:r>
          </a:p>
          <a:p>
            <a:pPr marL="342900" indent="-342900">
              <a:buFontTx/>
              <a:buChar char="-"/>
            </a:pPr>
            <a:r>
              <a:rPr lang="en-US" dirty="0"/>
              <a:t>Does have garbage collector</a:t>
            </a:r>
          </a:p>
          <a:p>
            <a:pPr marL="342900" indent="-342900">
              <a:buFontTx/>
              <a:buChar char="-"/>
            </a:pPr>
            <a:r>
              <a:rPr lang="en-US" dirty="0"/>
              <a:t>Handles memory allocation by itself</a:t>
            </a:r>
          </a:p>
          <a:p>
            <a:pPr marL="342900" indent="-342900">
              <a:buFontTx/>
              <a:buChar char="-"/>
            </a:pPr>
            <a:r>
              <a:rPr lang="en-US" dirty="0"/>
              <a:t>Doesn’t prevent all memory related issues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7"/>
            <a:ext cx="6594768" cy="1913877"/>
          </a:xfrm>
        </p:spPr>
        <p:txBody>
          <a:bodyPr>
            <a:normAutofit/>
          </a:bodyPr>
          <a:lstStyle/>
          <a:p>
            <a:r>
              <a:rPr lang="en-US" dirty="0"/>
              <a:t>Programming style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4926BD4-8818-9F7F-AA2F-FE8486932753}"/>
              </a:ext>
            </a:extLst>
          </p:cNvPr>
          <p:cNvSpPr txBox="1">
            <a:spLocks/>
          </p:cNvSpPr>
          <p:nvPr/>
        </p:nvSpPr>
        <p:spPr>
          <a:xfrm>
            <a:off x="4938713" y="2792895"/>
            <a:ext cx="6338887" cy="317610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Data manipulation tools often use functional</a:t>
            </a:r>
          </a:p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Primarily used in a procedural style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1612506"/>
          </a:xfrm>
        </p:spPr>
        <p:txBody>
          <a:bodyPr>
            <a:normAutofit/>
          </a:bodyPr>
          <a:lstStyle/>
          <a:p>
            <a:r>
              <a:rPr lang="en-US" dirty="0"/>
              <a:t>Unique Features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B2354133-9206-3CC8-2829-BFD7786CAAF5}"/>
              </a:ext>
            </a:extLst>
          </p:cNvPr>
          <p:cNvSpPr txBox="1">
            <a:spLocks/>
          </p:cNvSpPr>
          <p:nvPr/>
        </p:nvSpPr>
        <p:spPr>
          <a:xfrm>
            <a:off x="4938713" y="2743199"/>
            <a:ext cx="6338887" cy="322580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Run select lines</a:t>
            </a:r>
          </a:p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Designed for data science</a:t>
            </a:r>
          </a:p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Has built in plot display</a:t>
            </a:r>
          </a:p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Has built in variable explorer</a:t>
            </a:r>
          </a:p>
        </p:txBody>
      </p: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93673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variable explorer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6A8BB0-43AD-11D9-532C-EBB3EBEA1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1" y="1832844"/>
            <a:ext cx="6394173" cy="482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847168"/>
          </a:xfrm>
        </p:spPr>
        <p:txBody>
          <a:bodyPr>
            <a:normAutofit/>
          </a:bodyPr>
          <a:lstStyle/>
          <a:p>
            <a:r>
              <a:rPr lang="en-US" dirty="0"/>
              <a:t>Plot Display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D88D9E-58EC-49B4-9CE2-124B8E9A3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4694" y="1424111"/>
            <a:ext cx="6148601" cy="531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2"/>
            <a:ext cx="7889768" cy="783602"/>
          </a:xfrm>
        </p:spPr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2810A2-265D-3ECF-76E9-10050A140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0440" y="1771785"/>
            <a:ext cx="6885311" cy="8819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F1B474-963E-351B-F5E9-B20F48D72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045" y="2984947"/>
            <a:ext cx="6640558" cy="355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5"/>
            <a:ext cx="7606895" cy="751372"/>
          </a:xfrm>
        </p:spPr>
        <p:txBody>
          <a:bodyPr/>
          <a:lstStyle/>
          <a:p>
            <a:r>
              <a:rPr lang="en-US" dirty="0"/>
              <a:t>Primary uses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41BB23B-F9AF-B278-EFA4-731BBA54129B}"/>
              </a:ext>
            </a:extLst>
          </p:cNvPr>
          <p:cNvSpPr txBox="1">
            <a:spLocks/>
          </p:cNvSpPr>
          <p:nvPr/>
        </p:nvSpPr>
        <p:spPr>
          <a:xfrm>
            <a:off x="3807877" y="2176668"/>
            <a:ext cx="6338887" cy="322580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Data Manipulation</a:t>
            </a:r>
          </a:p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Data Visualization</a:t>
            </a:r>
          </a:p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Modeling/Machine Learning</a:t>
            </a:r>
          </a:p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Data Science</a:t>
            </a: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{57F6D50F-B090-494E-B718-685B8CB59841}tf33968143_win32</Template>
  <TotalTime>113</TotalTime>
  <Words>91</Words>
  <Application>Microsoft Office PowerPoint</Application>
  <PresentationFormat>Widescreen</PresentationFormat>
  <Paragraphs>37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 Next LT Pro</vt:lpstr>
      <vt:lpstr>Calibri</vt:lpstr>
      <vt:lpstr>Custom</vt:lpstr>
      <vt:lpstr>Languages Final R</vt:lpstr>
      <vt:lpstr>Memory safety</vt:lpstr>
      <vt:lpstr>Programming style</vt:lpstr>
      <vt:lpstr>Unique Features</vt:lpstr>
      <vt:lpstr>variable explorer</vt:lpstr>
      <vt:lpstr>Plot Display</vt:lpstr>
      <vt:lpstr>Syntax</vt:lpstr>
      <vt:lpstr>Primary uses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Languages Final R</dc:title>
  <dc:creator>Quentin Hartel</dc:creator>
  <cp:lastModifiedBy>Quentin Hartel</cp:lastModifiedBy>
  <cp:revision>1</cp:revision>
  <dcterms:created xsi:type="dcterms:W3CDTF">2024-05-15T20:33:48Z</dcterms:created>
  <dcterms:modified xsi:type="dcterms:W3CDTF">2024-05-16T14:39:55Z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